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6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FBE210AB-39C4-44B8-AB31-050065D2DEC6}" v="2" dt="2023-06-19T07:30:05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FBE210AB-39C4-44B8-AB31-050065D2DEC6}"/>
    <pc:docChg chg="delSld">
      <pc:chgData name="EIMAN RASHED ALSHAMSI" userId="dec239b1-2d6a-4770-b3dd-fd18c7da4f7b" providerId="ADAL" clId="{FBE210AB-39C4-44B8-AB31-050065D2DEC6}" dt="2023-06-19T07:30:07.169" v="0" actId="47"/>
      <pc:docMkLst>
        <pc:docMk/>
      </pc:docMkLst>
      <pc:sldChg chg="del">
        <pc:chgData name="EIMAN RASHED ALSHAMSI" userId="dec239b1-2d6a-4770-b3dd-fd18c7da4f7b" providerId="ADAL" clId="{FBE210AB-39C4-44B8-AB31-050065D2DEC6}" dt="2023-06-19T07:30:07.169" v="0" actId="47"/>
        <pc:sldMkLst>
          <pc:docMk/>
          <pc:sldMk cId="1210142429" sldId="11600"/>
        </pc:sldMkLst>
      </pc:sld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7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806366" y="519657"/>
            <a:ext cx="29081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الثامن و  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يُظهر معرفة بالمواد والأدوات والأماكن الخطرة في بيئة العمل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الأدوات والمواد الخطرة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460391" y="2370567"/>
            <a:ext cx="15712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بطاقة تعريفية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225333" y="2445733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077343" y="2445733"/>
            <a:ext cx="44294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>
                <a:ln w="0"/>
                <a:sym typeface="Calibri"/>
              </a:rPr>
              <a:t>    التعرف على المواد والاماكن  الخطرة  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BE57EE-49D9-ED7D-328C-10AA2DB42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264" y="2425120"/>
            <a:ext cx="2761488" cy="3929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175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